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8B1C8A-2376-4F69-8AB1-87258111213C}" v="18" dt="2023-06-19T03:09:49.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80023" autoAdjust="0"/>
  </p:normalViewPr>
  <p:slideViewPr>
    <p:cSldViewPr snapToGrid="0">
      <p:cViewPr varScale="1">
        <p:scale>
          <a:sx n="92" d="100"/>
          <a:sy n="92" d="100"/>
        </p:scale>
        <p:origin x="616"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Egge" userId="93f5ac689d079744" providerId="LiveId" clId="{9A8B1C8A-2376-4F69-8AB1-87258111213C}"/>
    <pc:docChg chg="undo custSel modSld">
      <pc:chgData name="William Egge" userId="93f5ac689d079744" providerId="LiveId" clId="{9A8B1C8A-2376-4F69-8AB1-87258111213C}" dt="2023-06-19T03:09:49.769" v="327"/>
      <pc:docMkLst>
        <pc:docMk/>
      </pc:docMkLst>
      <pc:sldChg chg="addSp delSp modSp mod modTransition modAnim modNotesTx">
        <pc:chgData name="William Egge" userId="93f5ac689d079744" providerId="LiveId" clId="{9A8B1C8A-2376-4F69-8AB1-87258111213C}" dt="2023-06-19T02:45:35.354" v="311"/>
        <pc:sldMkLst>
          <pc:docMk/>
          <pc:sldMk cId="2380758824" sldId="256"/>
        </pc:sldMkLst>
        <pc:spChg chg="mod">
          <ac:chgData name="William Egge" userId="93f5ac689d079744" providerId="LiveId" clId="{9A8B1C8A-2376-4F69-8AB1-87258111213C}" dt="2023-06-19T01:59:43.025" v="45" actId="313"/>
          <ac:spMkLst>
            <pc:docMk/>
            <pc:sldMk cId="2380758824" sldId="256"/>
            <ac:spMk id="2" creationId="{7A5D3B08-B61F-203F-695D-172EC9FC8C2E}"/>
          </ac:spMkLst>
        </pc:spChg>
        <pc:picChg chg="add del mod">
          <ac:chgData name="William Egge" userId="93f5ac689d079744" providerId="LiveId" clId="{9A8B1C8A-2376-4F69-8AB1-87258111213C}" dt="2023-06-19T02:42:13.849" v="308"/>
          <ac:picMkLst>
            <pc:docMk/>
            <pc:sldMk cId="2380758824" sldId="256"/>
            <ac:picMk id="5" creationId="{AFAA7AF8-023E-DF29-A9AC-52302EBE4D1B}"/>
          </ac:picMkLst>
        </pc:picChg>
        <pc:picChg chg="add del mod">
          <ac:chgData name="William Egge" userId="93f5ac689d079744" providerId="LiveId" clId="{9A8B1C8A-2376-4F69-8AB1-87258111213C}" dt="2023-06-19T02:43:55.571" v="310"/>
          <ac:picMkLst>
            <pc:docMk/>
            <pc:sldMk cId="2380758824" sldId="256"/>
            <ac:picMk id="6" creationId="{7EF177B9-7BED-DE25-A2FF-90A0BD7AB919}"/>
          </ac:picMkLst>
        </pc:picChg>
        <pc:picChg chg="add del mod ord">
          <ac:chgData name="William Egge" userId="93f5ac689d079744" providerId="LiveId" clId="{9A8B1C8A-2376-4F69-8AB1-87258111213C}" dt="2023-06-19T02:45:35.354" v="311"/>
          <ac:picMkLst>
            <pc:docMk/>
            <pc:sldMk cId="2380758824" sldId="256"/>
            <ac:picMk id="12" creationId="{E41FB6F8-C30B-9C06-3A67-D33B070AE247}"/>
          </ac:picMkLst>
        </pc:picChg>
        <pc:picChg chg="add mod">
          <ac:chgData name="William Egge" userId="93f5ac689d079744" providerId="LiveId" clId="{9A8B1C8A-2376-4F69-8AB1-87258111213C}" dt="2023-06-19T02:45:35.354" v="311"/>
          <ac:picMkLst>
            <pc:docMk/>
            <pc:sldMk cId="2380758824" sldId="256"/>
            <ac:picMk id="13" creationId="{69E52868-A31B-F369-2DED-3B0BCAB62D3E}"/>
          </ac:picMkLst>
        </pc:picChg>
      </pc:sldChg>
      <pc:sldChg chg="addSp delSp modSp mod modTransition modNotesTx">
        <pc:chgData name="William Egge" userId="93f5ac689d079744" providerId="LiveId" clId="{9A8B1C8A-2376-4F69-8AB1-87258111213C}" dt="2023-06-19T02:49:14.922" v="312"/>
        <pc:sldMkLst>
          <pc:docMk/>
          <pc:sldMk cId="311932911" sldId="257"/>
        </pc:sldMkLst>
        <pc:spChg chg="mod">
          <ac:chgData name="William Egge" userId="93f5ac689d079744" providerId="LiveId" clId="{9A8B1C8A-2376-4F69-8AB1-87258111213C}" dt="2023-06-19T02:26:15.492" v="205" actId="20577"/>
          <ac:spMkLst>
            <pc:docMk/>
            <pc:sldMk cId="311932911" sldId="257"/>
            <ac:spMk id="56" creationId="{52E5AAA9-93F2-08ED-2BD7-1ACAE2A7F535}"/>
          </ac:spMkLst>
        </pc:spChg>
        <pc:picChg chg="add del mod">
          <ac:chgData name="William Egge" userId="93f5ac689d079744" providerId="LiveId" clId="{9A8B1C8A-2376-4F69-8AB1-87258111213C}" dt="2023-06-19T02:49:14.922" v="312"/>
          <ac:picMkLst>
            <pc:docMk/>
            <pc:sldMk cId="311932911" sldId="257"/>
            <ac:picMk id="3" creationId="{D3E11E99-C279-6C65-6B90-BD3CCC440CED}"/>
          </ac:picMkLst>
        </pc:picChg>
        <pc:picChg chg="add mod">
          <ac:chgData name="William Egge" userId="93f5ac689d079744" providerId="LiveId" clId="{9A8B1C8A-2376-4F69-8AB1-87258111213C}" dt="2023-06-19T02:49:14.922" v="312"/>
          <ac:picMkLst>
            <pc:docMk/>
            <pc:sldMk cId="311932911" sldId="257"/>
            <ac:picMk id="4" creationId="{AEC0F20D-6187-0966-6FF2-E2F4ACC3EAA6}"/>
          </ac:picMkLst>
        </pc:picChg>
      </pc:sldChg>
      <pc:sldChg chg="modSp mod modTransition">
        <pc:chgData name="William Egge" userId="93f5ac689d079744" providerId="LiveId" clId="{9A8B1C8A-2376-4F69-8AB1-87258111213C}" dt="2023-06-19T02:42:07.797" v="307"/>
        <pc:sldMkLst>
          <pc:docMk/>
          <pc:sldMk cId="3535160032" sldId="267"/>
        </pc:sldMkLst>
        <pc:spChg chg="mod">
          <ac:chgData name="William Egge" userId="93f5ac689d079744" providerId="LiveId" clId="{9A8B1C8A-2376-4F69-8AB1-87258111213C}" dt="2023-06-19T02:06:07.735" v="60" actId="27636"/>
          <ac:spMkLst>
            <pc:docMk/>
            <pc:sldMk cId="3535160032" sldId="267"/>
            <ac:spMk id="3" creationId="{0C814C45-6F4F-5A7A-8DDA-1E1F0112C682}"/>
          </ac:spMkLst>
        </pc:spChg>
      </pc:sldChg>
      <pc:sldChg chg="addSp delSp modSp mod modTransition modAnim modNotesTx">
        <pc:chgData name="William Egge" userId="93f5ac689d079744" providerId="LiveId" clId="{9A8B1C8A-2376-4F69-8AB1-87258111213C}" dt="2023-06-19T02:53:20.557" v="319"/>
        <pc:sldMkLst>
          <pc:docMk/>
          <pc:sldMk cId="4119785011" sldId="268"/>
        </pc:sldMkLst>
        <pc:spChg chg="mod">
          <ac:chgData name="William Egge" userId="93f5ac689d079744" providerId="LiveId" clId="{9A8B1C8A-2376-4F69-8AB1-87258111213C}" dt="2023-06-19T02:01:45.522" v="47"/>
          <ac:spMkLst>
            <pc:docMk/>
            <pc:sldMk cId="4119785011" sldId="268"/>
            <ac:spMk id="2" creationId="{917000C5-F233-E3A8-05E5-1A6B28D74C3F}"/>
          </ac:spMkLst>
        </pc:spChg>
        <pc:spChg chg="mod">
          <ac:chgData name="William Egge" userId="93f5ac689d079744" providerId="LiveId" clId="{9A8B1C8A-2376-4F69-8AB1-87258111213C}" dt="2023-06-19T02:26:21.416" v="208" actId="20577"/>
          <ac:spMkLst>
            <pc:docMk/>
            <pc:sldMk cId="4119785011" sldId="268"/>
            <ac:spMk id="56" creationId="{52E5AAA9-93F2-08ED-2BD7-1ACAE2A7F535}"/>
          </ac:spMkLst>
        </pc:spChg>
        <pc:picChg chg="add del mod">
          <ac:chgData name="William Egge" userId="93f5ac689d079744" providerId="LiveId" clId="{9A8B1C8A-2376-4F69-8AB1-87258111213C}" dt="2023-06-19T02:50:48.518" v="313"/>
          <ac:picMkLst>
            <pc:docMk/>
            <pc:sldMk cId="4119785011" sldId="268"/>
            <ac:picMk id="3" creationId="{8D6AB6BC-992F-B234-6773-629ECC1B7AAB}"/>
          </ac:picMkLst>
        </pc:picChg>
        <pc:picChg chg="add del mod">
          <ac:chgData name="William Egge" userId="93f5ac689d079744" providerId="LiveId" clId="{9A8B1C8A-2376-4F69-8AB1-87258111213C}" dt="2023-06-19T02:50:51.419" v="315"/>
          <ac:picMkLst>
            <pc:docMk/>
            <pc:sldMk cId="4119785011" sldId="268"/>
            <ac:picMk id="4" creationId="{85703A3D-172A-8F60-7DEF-44595FE21EE3}"/>
          </ac:picMkLst>
        </pc:picChg>
        <pc:picChg chg="add del mod ord">
          <ac:chgData name="William Egge" userId="93f5ac689d079744" providerId="LiveId" clId="{9A8B1C8A-2376-4F69-8AB1-87258111213C}" dt="2023-06-19T02:52:33.026" v="316"/>
          <ac:picMkLst>
            <pc:docMk/>
            <pc:sldMk cId="4119785011" sldId="268"/>
            <ac:picMk id="7" creationId="{20164C31-E684-DD52-5DEB-CEDBCCC1EA92}"/>
          </ac:picMkLst>
        </pc:picChg>
        <pc:picChg chg="add del mod">
          <ac:chgData name="William Egge" userId="93f5ac689d079744" providerId="LiveId" clId="{9A8B1C8A-2376-4F69-8AB1-87258111213C}" dt="2023-06-19T02:52:35.153" v="318"/>
          <ac:picMkLst>
            <pc:docMk/>
            <pc:sldMk cId="4119785011" sldId="268"/>
            <ac:picMk id="8" creationId="{66238A81-A659-0826-D772-C3A309D90B15}"/>
          </ac:picMkLst>
        </pc:picChg>
        <pc:picChg chg="add del mod ord">
          <ac:chgData name="William Egge" userId="93f5ac689d079744" providerId="LiveId" clId="{9A8B1C8A-2376-4F69-8AB1-87258111213C}" dt="2023-06-19T02:53:20.557" v="319"/>
          <ac:picMkLst>
            <pc:docMk/>
            <pc:sldMk cId="4119785011" sldId="268"/>
            <ac:picMk id="11" creationId="{1A19B058-6982-B973-B534-BC1AA69EE15E}"/>
          </ac:picMkLst>
        </pc:picChg>
        <pc:picChg chg="add mod">
          <ac:chgData name="William Egge" userId="93f5ac689d079744" providerId="LiveId" clId="{9A8B1C8A-2376-4F69-8AB1-87258111213C}" dt="2023-06-19T02:53:20.557" v="319"/>
          <ac:picMkLst>
            <pc:docMk/>
            <pc:sldMk cId="4119785011" sldId="268"/>
            <ac:picMk id="12" creationId="{033C2F6B-66E8-0A92-A082-69B1F5386CF9}"/>
          </ac:picMkLst>
        </pc:picChg>
      </pc:sldChg>
      <pc:sldChg chg="addSp delSp modSp mod modTransition modNotesTx">
        <pc:chgData name="William Egge" userId="93f5ac689d079744" providerId="LiveId" clId="{9A8B1C8A-2376-4F69-8AB1-87258111213C}" dt="2023-06-19T02:55:09.359" v="320"/>
        <pc:sldMkLst>
          <pc:docMk/>
          <pc:sldMk cId="839264308" sldId="269"/>
        </pc:sldMkLst>
        <pc:spChg chg="mod">
          <ac:chgData name="William Egge" userId="93f5ac689d079744" providerId="LiveId" clId="{9A8B1C8A-2376-4F69-8AB1-87258111213C}" dt="2023-06-19T02:02:43.361" v="49"/>
          <ac:spMkLst>
            <pc:docMk/>
            <pc:sldMk cId="839264308" sldId="269"/>
            <ac:spMk id="2" creationId="{917000C5-F233-E3A8-05E5-1A6B28D74C3F}"/>
          </ac:spMkLst>
        </pc:spChg>
        <pc:spChg chg="mod">
          <ac:chgData name="William Egge" userId="93f5ac689d079744" providerId="LiveId" clId="{9A8B1C8A-2376-4F69-8AB1-87258111213C}" dt="2023-06-19T02:26:28.443" v="211" actId="20577"/>
          <ac:spMkLst>
            <pc:docMk/>
            <pc:sldMk cId="839264308" sldId="269"/>
            <ac:spMk id="56" creationId="{52E5AAA9-93F2-08ED-2BD7-1ACAE2A7F535}"/>
          </ac:spMkLst>
        </pc:spChg>
        <pc:picChg chg="add del mod">
          <ac:chgData name="William Egge" userId="93f5ac689d079744" providerId="LiveId" clId="{9A8B1C8A-2376-4F69-8AB1-87258111213C}" dt="2023-06-19T02:55:09.359" v="320"/>
          <ac:picMkLst>
            <pc:docMk/>
            <pc:sldMk cId="839264308" sldId="269"/>
            <ac:picMk id="3" creationId="{BB6CA83C-2848-F806-6BB6-E70FF6AACC63}"/>
          </ac:picMkLst>
        </pc:picChg>
        <pc:picChg chg="add mod">
          <ac:chgData name="William Egge" userId="93f5ac689d079744" providerId="LiveId" clId="{9A8B1C8A-2376-4F69-8AB1-87258111213C}" dt="2023-06-19T02:55:09.359" v="320"/>
          <ac:picMkLst>
            <pc:docMk/>
            <pc:sldMk cId="839264308" sldId="269"/>
            <ac:picMk id="4" creationId="{DED37276-5A60-B229-4C53-93264DE8CF88}"/>
          </ac:picMkLst>
        </pc:picChg>
      </pc:sldChg>
      <pc:sldChg chg="addSp delSp modSp mod modTransition modNotesTx">
        <pc:chgData name="William Egge" userId="93f5ac689d079744" providerId="LiveId" clId="{9A8B1C8A-2376-4F69-8AB1-87258111213C}" dt="2023-06-19T02:56:59.653" v="321"/>
        <pc:sldMkLst>
          <pc:docMk/>
          <pc:sldMk cId="2768844345" sldId="270"/>
        </pc:sldMkLst>
        <pc:spChg chg="mod">
          <ac:chgData name="William Egge" userId="93f5ac689d079744" providerId="LiveId" clId="{9A8B1C8A-2376-4F69-8AB1-87258111213C}" dt="2023-06-19T02:03:08.315" v="50"/>
          <ac:spMkLst>
            <pc:docMk/>
            <pc:sldMk cId="2768844345" sldId="270"/>
            <ac:spMk id="2" creationId="{917000C5-F233-E3A8-05E5-1A6B28D74C3F}"/>
          </ac:spMkLst>
        </pc:spChg>
        <pc:spChg chg="mod">
          <ac:chgData name="William Egge" userId="93f5ac689d079744" providerId="LiveId" clId="{9A8B1C8A-2376-4F69-8AB1-87258111213C}" dt="2023-06-19T02:26:34.503" v="214" actId="20577"/>
          <ac:spMkLst>
            <pc:docMk/>
            <pc:sldMk cId="2768844345" sldId="270"/>
            <ac:spMk id="56" creationId="{52E5AAA9-93F2-08ED-2BD7-1ACAE2A7F535}"/>
          </ac:spMkLst>
        </pc:spChg>
        <pc:picChg chg="add del mod">
          <ac:chgData name="William Egge" userId="93f5ac689d079744" providerId="LiveId" clId="{9A8B1C8A-2376-4F69-8AB1-87258111213C}" dt="2023-06-19T02:56:59.653" v="321"/>
          <ac:picMkLst>
            <pc:docMk/>
            <pc:sldMk cId="2768844345" sldId="270"/>
            <ac:picMk id="3" creationId="{46270144-0D6A-8BAB-1D13-8E8E77E1FC52}"/>
          </ac:picMkLst>
        </pc:picChg>
        <pc:picChg chg="add mod">
          <ac:chgData name="William Egge" userId="93f5ac689d079744" providerId="LiveId" clId="{9A8B1C8A-2376-4F69-8AB1-87258111213C}" dt="2023-06-19T02:56:59.653" v="321"/>
          <ac:picMkLst>
            <pc:docMk/>
            <pc:sldMk cId="2768844345" sldId="270"/>
            <ac:picMk id="4" creationId="{4655CD37-504B-41E5-FB4E-DD883D0522B8}"/>
          </ac:picMkLst>
        </pc:picChg>
      </pc:sldChg>
      <pc:sldChg chg="addSp delSp modSp mod modTransition modNotesTx">
        <pc:chgData name="William Egge" userId="93f5ac689d079744" providerId="LiveId" clId="{9A8B1C8A-2376-4F69-8AB1-87258111213C}" dt="2023-06-19T02:59:08.608" v="322"/>
        <pc:sldMkLst>
          <pc:docMk/>
          <pc:sldMk cId="820229966" sldId="271"/>
        </pc:sldMkLst>
        <pc:spChg chg="mod">
          <ac:chgData name="William Egge" userId="93f5ac689d079744" providerId="LiveId" clId="{9A8B1C8A-2376-4F69-8AB1-87258111213C}" dt="2023-06-19T02:03:39.895" v="51"/>
          <ac:spMkLst>
            <pc:docMk/>
            <pc:sldMk cId="820229966" sldId="271"/>
            <ac:spMk id="2" creationId="{917000C5-F233-E3A8-05E5-1A6B28D74C3F}"/>
          </ac:spMkLst>
        </pc:spChg>
        <pc:spChg chg="mod">
          <ac:chgData name="William Egge" userId="93f5ac689d079744" providerId="LiveId" clId="{9A8B1C8A-2376-4F69-8AB1-87258111213C}" dt="2023-06-19T02:26:48.365" v="217" actId="20577"/>
          <ac:spMkLst>
            <pc:docMk/>
            <pc:sldMk cId="820229966" sldId="271"/>
            <ac:spMk id="56" creationId="{52E5AAA9-93F2-08ED-2BD7-1ACAE2A7F535}"/>
          </ac:spMkLst>
        </pc:spChg>
        <pc:picChg chg="add del mod">
          <ac:chgData name="William Egge" userId="93f5ac689d079744" providerId="LiveId" clId="{9A8B1C8A-2376-4F69-8AB1-87258111213C}" dt="2023-06-19T02:59:08.608" v="322"/>
          <ac:picMkLst>
            <pc:docMk/>
            <pc:sldMk cId="820229966" sldId="271"/>
            <ac:picMk id="3" creationId="{CD4DC9C3-030E-5246-E630-F647E42D2BBC}"/>
          </ac:picMkLst>
        </pc:picChg>
        <pc:picChg chg="add mod">
          <ac:chgData name="William Egge" userId="93f5ac689d079744" providerId="LiveId" clId="{9A8B1C8A-2376-4F69-8AB1-87258111213C}" dt="2023-06-19T02:59:08.608" v="322"/>
          <ac:picMkLst>
            <pc:docMk/>
            <pc:sldMk cId="820229966" sldId="271"/>
            <ac:picMk id="4" creationId="{BEFC3FC2-D1DC-0B1F-26D5-62868B08E7E2}"/>
          </ac:picMkLst>
        </pc:picChg>
      </pc:sldChg>
      <pc:sldChg chg="addSp delSp modSp mod modTransition modNotesTx">
        <pc:chgData name="William Egge" userId="93f5ac689d079744" providerId="LiveId" clId="{9A8B1C8A-2376-4F69-8AB1-87258111213C}" dt="2023-06-19T03:01:15.551" v="323"/>
        <pc:sldMkLst>
          <pc:docMk/>
          <pc:sldMk cId="1906704032" sldId="272"/>
        </pc:sldMkLst>
        <pc:spChg chg="mod">
          <ac:chgData name="William Egge" userId="93f5ac689d079744" providerId="LiveId" clId="{9A8B1C8A-2376-4F69-8AB1-87258111213C}" dt="2023-06-19T02:04:06.917" v="52"/>
          <ac:spMkLst>
            <pc:docMk/>
            <pc:sldMk cId="1906704032" sldId="272"/>
            <ac:spMk id="2" creationId="{917000C5-F233-E3A8-05E5-1A6B28D74C3F}"/>
          </ac:spMkLst>
        </pc:spChg>
        <pc:spChg chg="mod">
          <ac:chgData name="William Egge" userId="93f5ac689d079744" providerId="LiveId" clId="{9A8B1C8A-2376-4F69-8AB1-87258111213C}" dt="2023-06-19T02:27:06.391" v="220" actId="20577"/>
          <ac:spMkLst>
            <pc:docMk/>
            <pc:sldMk cId="1906704032" sldId="272"/>
            <ac:spMk id="56" creationId="{52E5AAA9-93F2-08ED-2BD7-1ACAE2A7F535}"/>
          </ac:spMkLst>
        </pc:spChg>
        <pc:picChg chg="add del mod">
          <ac:chgData name="William Egge" userId="93f5ac689d079744" providerId="LiveId" clId="{9A8B1C8A-2376-4F69-8AB1-87258111213C}" dt="2023-06-19T03:01:15.551" v="323"/>
          <ac:picMkLst>
            <pc:docMk/>
            <pc:sldMk cId="1906704032" sldId="272"/>
            <ac:picMk id="3" creationId="{673AD6FA-D78F-5C40-ADE4-DA39CBEC2268}"/>
          </ac:picMkLst>
        </pc:picChg>
        <pc:picChg chg="add mod">
          <ac:chgData name="William Egge" userId="93f5ac689d079744" providerId="LiveId" clId="{9A8B1C8A-2376-4F69-8AB1-87258111213C}" dt="2023-06-19T03:01:15.551" v="323"/>
          <ac:picMkLst>
            <pc:docMk/>
            <pc:sldMk cId="1906704032" sldId="272"/>
            <ac:picMk id="4" creationId="{3F159845-147D-8635-B67A-13AEE1CC87D7}"/>
          </ac:picMkLst>
        </pc:picChg>
      </pc:sldChg>
      <pc:sldChg chg="addSp delSp modSp mod modTransition modNotesTx">
        <pc:chgData name="William Egge" userId="93f5ac689d079744" providerId="LiveId" clId="{9A8B1C8A-2376-4F69-8AB1-87258111213C}" dt="2023-06-19T03:03:34.229" v="324"/>
        <pc:sldMkLst>
          <pc:docMk/>
          <pc:sldMk cId="3946793740" sldId="273"/>
        </pc:sldMkLst>
        <pc:spChg chg="mod">
          <ac:chgData name="William Egge" userId="93f5ac689d079744" providerId="LiveId" clId="{9A8B1C8A-2376-4F69-8AB1-87258111213C}" dt="2023-06-19T02:04:28.734" v="53"/>
          <ac:spMkLst>
            <pc:docMk/>
            <pc:sldMk cId="3946793740" sldId="273"/>
            <ac:spMk id="2" creationId="{917000C5-F233-E3A8-05E5-1A6B28D74C3F}"/>
          </ac:spMkLst>
        </pc:spChg>
        <pc:spChg chg="mod">
          <ac:chgData name="William Egge" userId="93f5ac689d079744" providerId="LiveId" clId="{9A8B1C8A-2376-4F69-8AB1-87258111213C}" dt="2023-06-19T02:27:18.902" v="223" actId="20577"/>
          <ac:spMkLst>
            <pc:docMk/>
            <pc:sldMk cId="3946793740" sldId="273"/>
            <ac:spMk id="56" creationId="{52E5AAA9-93F2-08ED-2BD7-1ACAE2A7F535}"/>
          </ac:spMkLst>
        </pc:spChg>
        <pc:picChg chg="add del mod">
          <ac:chgData name="William Egge" userId="93f5ac689d079744" providerId="LiveId" clId="{9A8B1C8A-2376-4F69-8AB1-87258111213C}" dt="2023-06-19T03:03:34.229" v="324"/>
          <ac:picMkLst>
            <pc:docMk/>
            <pc:sldMk cId="3946793740" sldId="273"/>
            <ac:picMk id="3" creationId="{AB8B26E8-7624-6135-3BBD-EB2A3DE9C4CD}"/>
          </ac:picMkLst>
        </pc:picChg>
        <pc:picChg chg="add mod">
          <ac:chgData name="William Egge" userId="93f5ac689d079744" providerId="LiveId" clId="{9A8B1C8A-2376-4F69-8AB1-87258111213C}" dt="2023-06-19T03:03:34.229" v="324"/>
          <ac:picMkLst>
            <pc:docMk/>
            <pc:sldMk cId="3946793740" sldId="273"/>
            <ac:picMk id="4" creationId="{3F9DA90B-01FD-C707-71D1-303FB4389137}"/>
          </ac:picMkLst>
        </pc:picChg>
      </pc:sldChg>
      <pc:sldChg chg="addSp delSp modSp mod modTransition modNotesTx">
        <pc:chgData name="William Egge" userId="93f5ac689d079744" providerId="LiveId" clId="{9A8B1C8A-2376-4F69-8AB1-87258111213C}" dt="2023-06-19T03:05:32.267" v="325"/>
        <pc:sldMkLst>
          <pc:docMk/>
          <pc:sldMk cId="1068066133" sldId="274"/>
        </pc:sldMkLst>
        <pc:spChg chg="mod">
          <ac:chgData name="William Egge" userId="93f5ac689d079744" providerId="LiveId" clId="{9A8B1C8A-2376-4F69-8AB1-87258111213C}" dt="2023-06-19T02:04:50.707" v="57" actId="27636"/>
          <ac:spMkLst>
            <pc:docMk/>
            <pc:sldMk cId="1068066133" sldId="274"/>
            <ac:spMk id="2" creationId="{917000C5-F233-E3A8-05E5-1A6B28D74C3F}"/>
          </ac:spMkLst>
        </pc:spChg>
        <pc:spChg chg="mod">
          <ac:chgData name="William Egge" userId="93f5ac689d079744" providerId="LiveId" clId="{9A8B1C8A-2376-4F69-8AB1-87258111213C}" dt="2023-06-19T02:27:28.965" v="224" actId="20577"/>
          <ac:spMkLst>
            <pc:docMk/>
            <pc:sldMk cId="1068066133" sldId="274"/>
            <ac:spMk id="56" creationId="{52E5AAA9-93F2-08ED-2BD7-1ACAE2A7F535}"/>
          </ac:spMkLst>
        </pc:spChg>
        <pc:picChg chg="add del mod">
          <ac:chgData name="William Egge" userId="93f5ac689d079744" providerId="LiveId" clId="{9A8B1C8A-2376-4F69-8AB1-87258111213C}" dt="2023-06-19T03:05:32.267" v="325"/>
          <ac:picMkLst>
            <pc:docMk/>
            <pc:sldMk cId="1068066133" sldId="274"/>
            <ac:picMk id="3" creationId="{C7D22810-A040-4157-88FD-A2896A502BCA}"/>
          </ac:picMkLst>
        </pc:picChg>
        <pc:picChg chg="add mod">
          <ac:chgData name="William Egge" userId="93f5ac689d079744" providerId="LiveId" clId="{9A8B1C8A-2376-4F69-8AB1-87258111213C}" dt="2023-06-19T03:05:32.267" v="325"/>
          <ac:picMkLst>
            <pc:docMk/>
            <pc:sldMk cId="1068066133" sldId="274"/>
            <ac:picMk id="4" creationId="{DAC86EF6-DE33-92EB-A0F2-2878C2469B83}"/>
          </ac:picMkLst>
        </pc:picChg>
      </pc:sldChg>
      <pc:sldChg chg="addSp delSp modSp mod modTransition modNotesTx">
        <pc:chgData name="William Egge" userId="93f5ac689d079744" providerId="LiveId" clId="{9A8B1C8A-2376-4F69-8AB1-87258111213C}" dt="2023-06-19T03:07:36.090" v="326"/>
        <pc:sldMkLst>
          <pc:docMk/>
          <pc:sldMk cId="928325185" sldId="275"/>
        </pc:sldMkLst>
        <pc:spChg chg="mod">
          <ac:chgData name="William Egge" userId="93f5ac689d079744" providerId="LiveId" clId="{9A8B1C8A-2376-4F69-8AB1-87258111213C}" dt="2023-06-19T02:05:23.838" v="58"/>
          <ac:spMkLst>
            <pc:docMk/>
            <pc:sldMk cId="928325185" sldId="275"/>
            <ac:spMk id="2" creationId="{917000C5-F233-E3A8-05E5-1A6B28D74C3F}"/>
          </ac:spMkLst>
        </pc:spChg>
        <pc:spChg chg="mod">
          <ac:chgData name="William Egge" userId="93f5ac689d079744" providerId="LiveId" clId="{9A8B1C8A-2376-4F69-8AB1-87258111213C}" dt="2023-06-19T02:27:37.654" v="227" actId="20577"/>
          <ac:spMkLst>
            <pc:docMk/>
            <pc:sldMk cId="928325185" sldId="275"/>
            <ac:spMk id="56" creationId="{52E5AAA9-93F2-08ED-2BD7-1ACAE2A7F535}"/>
          </ac:spMkLst>
        </pc:spChg>
        <pc:picChg chg="add del mod">
          <ac:chgData name="William Egge" userId="93f5ac689d079744" providerId="LiveId" clId="{9A8B1C8A-2376-4F69-8AB1-87258111213C}" dt="2023-06-19T03:07:36.090" v="326"/>
          <ac:picMkLst>
            <pc:docMk/>
            <pc:sldMk cId="928325185" sldId="275"/>
            <ac:picMk id="3" creationId="{11F38FFB-C286-4167-7C31-F56AE716C8CD}"/>
          </ac:picMkLst>
        </pc:picChg>
        <pc:picChg chg="add mod">
          <ac:chgData name="William Egge" userId="93f5ac689d079744" providerId="LiveId" clId="{9A8B1C8A-2376-4F69-8AB1-87258111213C}" dt="2023-06-19T03:07:36.090" v="326"/>
          <ac:picMkLst>
            <pc:docMk/>
            <pc:sldMk cId="928325185" sldId="275"/>
            <ac:picMk id="4" creationId="{1F785806-0FA5-DCC5-AFC1-A97B8D57EE00}"/>
          </ac:picMkLst>
        </pc:picChg>
      </pc:sldChg>
      <pc:sldChg chg="addSp delSp modSp mod modTransition modNotesTx">
        <pc:chgData name="William Egge" userId="93f5ac689d079744" providerId="LiveId" clId="{9A8B1C8A-2376-4F69-8AB1-87258111213C}" dt="2023-06-19T03:09:49.769" v="327"/>
        <pc:sldMkLst>
          <pc:docMk/>
          <pc:sldMk cId="3492775075" sldId="276"/>
        </pc:sldMkLst>
        <pc:spChg chg="mod">
          <ac:chgData name="William Egge" userId="93f5ac689d079744" providerId="LiveId" clId="{9A8B1C8A-2376-4F69-8AB1-87258111213C}" dt="2023-06-19T02:28:49.073" v="252" actId="20577"/>
          <ac:spMkLst>
            <pc:docMk/>
            <pc:sldMk cId="3492775075" sldId="276"/>
            <ac:spMk id="56" creationId="{52E5AAA9-93F2-08ED-2BD7-1ACAE2A7F535}"/>
          </ac:spMkLst>
        </pc:spChg>
        <pc:picChg chg="add del mod">
          <ac:chgData name="William Egge" userId="93f5ac689d079744" providerId="LiveId" clId="{9A8B1C8A-2376-4F69-8AB1-87258111213C}" dt="2023-06-19T03:09:49.769" v="327"/>
          <ac:picMkLst>
            <pc:docMk/>
            <pc:sldMk cId="3492775075" sldId="276"/>
            <ac:picMk id="3" creationId="{6A2DA433-CAA6-EA84-F3E1-306B05A66061}"/>
          </ac:picMkLst>
        </pc:picChg>
        <pc:picChg chg="add mod">
          <ac:chgData name="William Egge" userId="93f5ac689d079744" providerId="LiveId" clId="{9A8B1C8A-2376-4F69-8AB1-87258111213C}" dt="2023-06-19T03:09:49.769" v="327"/>
          <ac:picMkLst>
            <pc:docMk/>
            <pc:sldMk cId="3492775075" sldId="276"/>
            <ac:picMk id="4" creationId="{6A0ACDD8-0233-6C9E-0058-46A60D41B84C}"/>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6/16/2023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Today's presentation will navigate the topic of Continuous Integration in software development, </a:t>
            </a:r>
            <a:r>
              <a:rPr lang="en-US" b="0" i="0">
                <a:solidFill>
                  <a:srgbClr val="374151"/>
                </a:solidFill>
                <a:effectLst/>
                <a:latin typeface="Söhne"/>
              </a:rPr>
              <a:t>highlighting its </a:t>
            </a:r>
            <a:r>
              <a:rPr lang="en-US" b="0" i="0" dirty="0">
                <a:solidFill>
                  <a:srgbClr val="374151"/>
                </a:solidFill>
                <a:effectLst/>
                <a:latin typeface="Söhne"/>
              </a:rPr>
              <a:t>influence on code quality, agile delivery, and collaboration.</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Continuous Integration has some challenges too. It requires an initial investment in setting up a CI server and creating automated tests. There can also be resistance from team members who are used to traditional methods. It is essential to address these challenges and make the team understand the long-term benefits of CI (Fowler, 2006).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 conclusion, Continuous Integration is a fundamental practice in modern software development. It not only automates the integration of code changes but also fosters a culture of collaboration among teams. Though there are challenges in implementing CI, the benefits in terms of code quality, agility, and efficiency are immense.</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Continuous Integration is an essential software development practice that involves regularly integrating code changes into a shared repository. In the early days of software development, programmers would work in isolation for extended periods and integrate their changes all at once, which often led to integration problems. Continuous Integration aims to address this problem by encouraging frequent integration to detect and fix integration issues as early as possible (Fowler, 2006).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The fundamental principle behind Continuous Integration is to have developers integrate code into a shared repository several times a day. Each integration is then verified by an automated build, which allows teams to detect errors quickly. CI servers are used to automate the process of checking the code into the repository, executing automated tests, and building the software. As a result, CI ensures that the software remains in a state where it can be reliably released at any time (Duvall, Matyas, &amp; Glover, 2007).</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Continuous Integration plays a crucial role in nurturing collaboration and communication among development, operations, and other key stakeholders. Further, this vital development practice establishes the groundwork for the Continuous Delivery pipeline, an essential mechanism for technology organizations striving to achieve superior levels of agility, reliability, and security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Furthermore, Continuous Integration helps in improving code quality. By integrating regularly, developers can detect errors early and locate them more easily. Since the changes integrated are smaller, pinpointing the exact change that introduced a defect can be quicker. This, in turn, leads to a higher quality codebase (Duvall, Matyas, &amp; Glover, 2007).</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The CI process also includes automated testing, which is an essential aspect of it. Automated tests are executed as part of the build process to ensure that the code changes do not break the existing functionality. The test suite may include unit tests, integration tests, and other types of tests. This ensures that the application remains robust and that any regressions are promptly identified (Humble &amp; Farley, 2010).</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Continuous Integration is not just about automation but also about a cultural change. It encourages a culture of collaboration among the team members. The practice requires the developers to have an understanding of the codebase and to communicate more effectively. The feedback loop is shorter, which enhances the collaboration as issues are detected and fixed more rapidly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Implementation of Continuous Integration requires a combination of tools and practices. Common CI tools like Jenkins, Travis CI, and </a:t>
            </a:r>
            <a:r>
              <a:rPr lang="en-US" b="0" i="0" dirty="0" err="1">
                <a:solidFill>
                  <a:srgbClr val="374151"/>
                </a:solidFill>
                <a:effectLst/>
                <a:latin typeface="Söhne"/>
              </a:rPr>
              <a:t>CircleCI</a:t>
            </a:r>
            <a:r>
              <a:rPr lang="en-US" b="0" i="0" dirty="0">
                <a:solidFill>
                  <a:srgbClr val="374151"/>
                </a:solidFill>
                <a:effectLst/>
                <a:latin typeface="Söhne"/>
              </a:rPr>
              <a:t> provide automation of the integration process. Version control systems like Git are vital for the code integration into a shared repository. Moreover, good test coverage is critical, and hence automated testing tools are also an essential part of the CI process (Humble &amp; Farley, 2010).</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 addition to integrating code, CI systems can also be configured to perform other tasks such as generating documentation, measuring performance, and deploying to staging environments. This further enhances the process of delivery and ensures that the code is not only integrated but is also ready for deployment, which is often termed as Continuous Delivery or Continuous Deployment (Kim et al.,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6/16/2023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6/16/2023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Continuous Integration</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13" name="Audio 12">
            <a:hlinkClick r:id="" action="ppaction://media"/>
            <a:extLst>
              <a:ext uri="{FF2B5EF4-FFF2-40B4-BE49-F238E27FC236}">
                <a16:creationId xmlns:a16="http://schemas.microsoft.com/office/drawing/2014/main" id="{69E52868-A31B-F369-2DED-3B0BCAB62D3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0263"/>
    </mc:Choice>
    <mc:Fallback>
      <p:transition spd="slow" advTm="10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Challenges of Implementing CI</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Initial investment and resistance from team members</a:t>
            </a:r>
          </a:p>
          <a:p>
            <a:pPr marL="182880" indent="-182880" defTabSz="731520">
              <a:lnSpc>
                <a:spcPct val="200000"/>
              </a:lnSpc>
              <a:spcBef>
                <a:spcPts val="0"/>
              </a:spcBef>
            </a:pPr>
            <a:r>
              <a:rPr lang="en-US" sz="2240" kern="1200" dirty="0">
                <a:solidFill>
                  <a:srgbClr val="0E101A"/>
                </a:solidFill>
                <a:latin typeface="+mn-lt"/>
                <a:ea typeface="+mn-ea"/>
                <a:cs typeface="+mn-cs"/>
              </a:rPr>
              <a:t>Addressing challenges for long-term benefits</a:t>
            </a:r>
            <a:endParaRPr lang="en-US" dirty="0"/>
          </a:p>
        </p:txBody>
      </p:sp>
      <p:pic>
        <p:nvPicPr>
          <p:cNvPr id="4" name="Audio 3">
            <a:hlinkClick r:id="" action="ppaction://media"/>
            <a:extLst>
              <a:ext uri="{FF2B5EF4-FFF2-40B4-BE49-F238E27FC236}">
                <a16:creationId xmlns:a16="http://schemas.microsoft.com/office/drawing/2014/main" id="{1F785806-0FA5-DCC5-AFC1-A97B8D57EE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20721"/>
    </mc:Choice>
    <mc:Fallback>
      <p:transition spd="slow" advTm="207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Summary: CI’s role in automation, collaboration, and high-quality software development</a:t>
            </a:r>
          </a:p>
          <a:p>
            <a:pPr marL="182880" indent="-182880" defTabSz="731520">
              <a:lnSpc>
                <a:spcPct val="200000"/>
              </a:lnSpc>
              <a:spcBef>
                <a:spcPts val="0"/>
              </a:spcBef>
            </a:pPr>
            <a:r>
              <a:rPr lang="en-US" sz="2240" kern="1200" dirty="0">
                <a:solidFill>
                  <a:srgbClr val="0E101A"/>
                </a:solidFill>
                <a:latin typeface="+mn-lt"/>
                <a:ea typeface="+mn-ea"/>
                <a:cs typeface="+mn-cs"/>
              </a:rPr>
              <a:t>The future of Continuous Integration in the evolving software development landscape</a:t>
            </a:r>
            <a:endParaRPr lang="en-US" dirty="0"/>
          </a:p>
        </p:txBody>
      </p:sp>
      <p:pic>
        <p:nvPicPr>
          <p:cNvPr id="4" name="Audio 3">
            <a:hlinkClick r:id="" action="ppaction://media"/>
            <a:extLst>
              <a:ext uri="{FF2B5EF4-FFF2-40B4-BE49-F238E27FC236}">
                <a16:creationId xmlns:a16="http://schemas.microsoft.com/office/drawing/2014/main" id="{6A0ACDD8-0233-6C9E-0058-46A60D41B84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20341"/>
    </mc:Choice>
    <mc:Fallback>
      <p:transition spd="slow" advTm="20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normAutofit lnSpcReduction="10000"/>
          </a:bodyPr>
          <a:lstStyle/>
          <a:p>
            <a:r>
              <a:rPr lang="en-US" dirty="0"/>
              <a:t>Fowler, M. (2006). Continuous Integration. Retrieved from https://martinfowler.com/articles/continuousIntegration.html</a:t>
            </a:r>
          </a:p>
          <a:p>
            <a:r>
              <a:rPr lang="en-US" dirty="0"/>
              <a:t>Duvall, P. M., Matyas, S. M., &amp; Glover, A. (2007). Continuous Integration: Improving Software Quality and Reducing Risk. Addison-Wesley Professional.</a:t>
            </a:r>
          </a:p>
          <a:p>
            <a:r>
              <a:rPr lang="en-US" dirty="0"/>
              <a:t>Kim, G., Humble, J., </a:t>
            </a:r>
            <a:r>
              <a:rPr lang="en-US" dirty="0" err="1"/>
              <a:t>Debois</a:t>
            </a:r>
            <a:r>
              <a:rPr lang="en-US" dirty="0"/>
              <a:t>, P., Willis, J., &amp; </a:t>
            </a:r>
            <a:r>
              <a:rPr lang="en-US" dirty="0" err="1"/>
              <a:t>Allspaw</a:t>
            </a:r>
            <a:r>
              <a:rPr lang="en-US" dirty="0"/>
              <a:t>, J. (2016). The DevOps Handbook: How to Create World-Class Agility, Reliability, &amp; Security in Technology Organizations. IT Revolution Press.</a:t>
            </a:r>
          </a:p>
          <a:p>
            <a:r>
              <a:rPr lang="en-US" dirty="0"/>
              <a:t>Humble, J., &amp; Farley, D. (2010). Continuous Delivery: Reliable Software Releases through Build, Test, and Deployment Automation. Addison-Wesley Professional.</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Definition of Continuous Integration (CI)</a:t>
            </a:r>
          </a:p>
          <a:p>
            <a:pPr marL="182880" indent="-182880" defTabSz="731520">
              <a:lnSpc>
                <a:spcPct val="200000"/>
              </a:lnSpc>
              <a:spcBef>
                <a:spcPts val="0"/>
              </a:spcBef>
            </a:pPr>
            <a:r>
              <a:rPr lang="en-US" sz="2240" kern="1200" dirty="0">
                <a:solidFill>
                  <a:srgbClr val="0E101A"/>
                </a:solidFill>
                <a:latin typeface="+mn-lt"/>
                <a:ea typeface="+mn-ea"/>
                <a:cs typeface="+mn-cs"/>
              </a:rPr>
              <a:t>Historical Context: Problems with infrequent integration</a:t>
            </a:r>
          </a:p>
          <a:p>
            <a:pPr marL="182880" indent="-182880" defTabSz="731520">
              <a:lnSpc>
                <a:spcPct val="200000"/>
              </a:lnSpc>
              <a:spcBef>
                <a:spcPts val="0"/>
              </a:spcBef>
            </a:pPr>
            <a:r>
              <a:rPr lang="en-US" sz="2240" kern="1200" dirty="0">
                <a:solidFill>
                  <a:srgbClr val="0E101A"/>
                </a:solidFill>
                <a:latin typeface="+mn-lt"/>
                <a:ea typeface="+mn-ea"/>
                <a:cs typeface="+mn-cs"/>
              </a:rPr>
              <a:t>The goal of CI: Detect and fix integration issues early</a:t>
            </a:r>
            <a:endParaRPr lang="en-US" dirty="0"/>
          </a:p>
        </p:txBody>
      </p:sp>
      <p:pic>
        <p:nvPicPr>
          <p:cNvPr id="4" name="Audio 3">
            <a:hlinkClick r:id="" action="ppaction://media"/>
            <a:extLst>
              <a:ext uri="{FF2B5EF4-FFF2-40B4-BE49-F238E27FC236}">
                <a16:creationId xmlns:a16="http://schemas.microsoft.com/office/drawing/2014/main" id="{AEC0F20D-6187-0966-6FF2-E2F4ACC3EAA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31815"/>
    </mc:Choice>
    <mc:Fallback>
      <p:transition spd="slow" advTm="31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Core Principle of CI</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Frequent integration of code into a shared repository</a:t>
            </a:r>
          </a:p>
          <a:p>
            <a:pPr marL="182880" indent="-182880" defTabSz="731520">
              <a:lnSpc>
                <a:spcPct val="200000"/>
              </a:lnSpc>
              <a:spcBef>
                <a:spcPts val="0"/>
              </a:spcBef>
            </a:pPr>
            <a:r>
              <a:rPr lang="en-US" sz="2240" kern="1200" dirty="0">
                <a:solidFill>
                  <a:srgbClr val="0E101A"/>
                </a:solidFill>
                <a:latin typeface="+mn-lt"/>
                <a:ea typeface="+mn-ea"/>
                <a:cs typeface="+mn-cs"/>
              </a:rPr>
              <a:t>Automated build to verify each integration</a:t>
            </a:r>
          </a:p>
          <a:p>
            <a:pPr marL="182880" indent="-182880" defTabSz="731520">
              <a:lnSpc>
                <a:spcPct val="200000"/>
              </a:lnSpc>
              <a:spcBef>
                <a:spcPts val="0"/>
              </a:spcBef>
            </a:pPr>
            <a:r>
              <a:rPr lang="en-US" sz="2240" kern="1200" dirty="0">
                <a:solidFill>
                  <a:srgbClr val="0E101A"/>
                </a:solidFill>
                <a:latin typeface="+mn-lt"/>
                <a:ea typeface="+mn-ea"/>
                <a:cs typeface="+mn-cs"/>
              </a:rPr>
              <a:t>CI servers for automation</a:t>
            </a:r>
            <a:endParaRPr lang="en-US" dirty="0"/>
          </a:p>
        </p:txBody>
      </p:sp>
      <p:pic>
        <p:nvPicPr>
          <p:cNvPr id="12" name="Audio 11">
            <a:hlinkClick r:id="" action="ppaction://media"/>
            <a:extLst>
              <a:ext uri="{FF2B5EF4-FFF2-40B4-BE49-F238E27FC236}">
                <a16:creationId xmlns:a16="http://schemas.microsoft.com/office/drawing/2014/main" id="{033C2F6B-66E8-0A92-A082-69B1F5386CF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29958"/>
    </mc:Choice>
    <mc:Fallback>
      <p:transition spd="slow" advTm="29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CI as the Foundation of Continuous Delivery</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CI's role in fostering collaboration</a:t>
            </a:r>
          </a:p>
          <a:p>
            <a:pPr marL="182880" indent="-182880" defTabSz="731520">
              <a:lnSpc>
                <a:spcPct val="200000"/>
              </a:lnSpc>
              <a:spcBef>
                <a:spcPts val="0"/>
              </a:spcBef>
            </a:pPr>
            <a:r>
              <a:rPr lang="en-US" sz="2240" kern="1200" dirty="0">
                <a:solidFill>
                  <a:srgbClr val="0E101A"/>
                </a:solidFill>
                <a:latin typeface="+mn-lt"/>
                <a:ea typeface="+mn-ea"/>
                <a:cs typeface="+mn-cs"/>
              </a:rPr>
              <a:t>Continuous Delivery pipeline</a:t>
            </a:r>
          </a:p>
          <a:p>
            <a:pPr marL="182880" indent="-182880" defTabSz="731520">
              <a:lnSpc>
                <a:spcPct val="200000"/>
              </a:lnSpc>
              <a:spcBef>
                <a:spcPts val="0"/>
              </a:spcBef>
            </a:pPr>
            <a:r>
              <a:rPr lang="en-US" sz="2240" kern="1200" dirty="0">
                <a:solidFill>
                  <a:srgbClr val="0E101A"/>
                </a:solidFill>
                <a:latin typeface="+mn-lt"/>
                <a:ea typeface="+mn-ea"/>
                <a:cs typeface="+mn-cs"/>
              </a:rPr>
              <a:t>Importance in achieving agility, reliability, and security</a:t>
            </a:r>
            <a:endParaRPr lang="en-US" dirty="0"/>
          </a:p>
        </p:txBody>
      </p:sp>
      <p:pic>
        <p:nvPicPr>
          <p:cNvPr id="4" name="Audio 3">
            <a:hlinkClick r:id="" action="ppaction://media"/>
            <a:extLst>
              <a:ext uri="{FF2B5EF4-FFF2-40B4-BE49-F238E27FC236}">
                <a16:creationId xmlns:a16="http://schemas.microsoft.com/office/drawing/2014/main" id="{DED37276-5A60-B229-4C53-93264DE8CF8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23790"/>
    </mc:Choice>
    <mc:Fallback>
      <p:transition spd="slow" advTm="23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Improving Code Quality</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Early detection of errors</a:t>
            </a:r>
          </a:p>
          <a:p>
            <a:pPr marL="182880" indent="-182880" defTabSz="731520">
              <a:lnSpc>
                <a:spcPct val="200000"/>
              </a:lnSpc>
              <a:spcBef>
                <a:spcPts val="0"/>
              </a:spcBef>
            </a:pPr>
            <a:r>
              <a:rPr lang="en-US" sz="2240" kern="1200" dirty="0">
                <a:solidFill>
                  <a:srgbClr val="0E101A"/>
                </a:solidFill>
                <a:latin typeface="+mn-lt"/>
                <a:ea typeface="+mn-ea"/>
                <a:cs typeface="+mn-cs"/>
              </a:rPr>
              <a:t>Easier location of defects</a:t>
            </a:r>
          </a:p>
          <a:p>
            <a:pPr marL="182880" indent="-182880" defTabSz="731520">
              <a:lnSpc>
                <a:spcPct val="200000"/>
              </a:lnSpc>
              <a:spcBef>
                <a:spcPts val="0"/>
              </a:spcBef>
            </a:pPr>
            <a:r>
              <a:rPr lang="en-US" sz="2240" kern="1200" dirty="0">
                <a:solidFill>
                  <a:srgbClr val="0E101A"/>
                </a:solidFill>
                <a:latin typeface="+mn-lt"/>
                <a:ea typeface="+mn-ea"/>
                <a:cs typeface="+mn-cs"/>
              </a:rPr>
              <a:t>Contribution to higher quality codebase</a:t>
            </a:r>
            <a:endParaRPr lang="en-US" dirty="0"/>
          </a:p>
        </p:txBody>
      </p:sp>
      <p:pic>
        <p:nvPicPr>
          <p:cNvPr id="4" name="Audio 3">
            <a:hlinkClick r:id="" action="ppaction://media"/>
            <a:extLst>
              <a:ext uri="{FF2B5EF4-FFF2-40B4-BE49-F238E27FC236}">
                <a16:creationId xmlns:a16="http://schemas.microsoft.com/office/drawing/2014/main" id="{4655CD37-504B-41E5-FB4E-DD883D0522B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23019"/>
    </mc:Choice>
    <mc:Fallback>
      <p:transition spd="slow" advTm="23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Role of Automated Testing</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Integration of automated tests in the CI process</a:t>
            </a:r>
          </a:p>
          <a:p>
            <a:pPr marL="182880" indent="-182880" defTabSz="731520">
              <a:lnSpc>
                <a:spcPct val="200000"/>
              </a:lnSpc>
              <a:spcBef>
                <a:spcPts val="0"/>
              </a:spcBef>
            </a:pPr>
            <a:r>
              <a:rPr lang="en-US" sz="2240" kern="1200" dirty="0">
                <a:solidFill>
                  <a:srgbClr val="0E101A"/>
                </a:solidFill>
                <a:latin typeface="+mn-lt"/>
                <a:ea typeface="+mn-ea"/>
                <a:cs typeface="+mn-cs"/>
              </a:rPr>
              <a:t>Types of tests: unit, integration, etc.</a:t>
            </a:r>
          </a:p>
          <a:p>
            <a:pPr marL="182880" indent="-182880" defTabSz="731520">
              <a:lnSpc>
                <a:spcPct val="200000"/>
              </a:lnSpc>
              <a:spcBef>
                <a:spcPts val="0"/>
              </a:spcBef>
            </a:pPr>
            <a:r>
              <a:rPr lang="en-US" sz="2240" kern="1200" dirty="0">
                <a:solidFill>
                  <a:srgbClr val="0E101A"/>
                </a:solidFill>
                <a:latin typeface="+mn-lt"/>
                <a:ea typeface="+mn-ea"/>
                <a:cs typeface="+mn-cs"/>
              </a:rPr>
              <a:t>Importance in maintaining robust applications</a:t>
            </a:r>
            <a:endParaRPr lang="en-US" dirty="0"/>
          </a:p>
        </p:txBody>
      </p:sp>
      <p:pic>
        <p:nvPicPr>
          <p:cNvPr id="4" name="Audio 3">
            <a:hlinkClick r:id="" action="ppaction://media"/>
            <a:extLst>
              <a:ext uri="{FF2B5EF4-FFF2-40B4-BE49-F238E27FC236}">
                <a16:creationId xmlns:a16="http://schemas.microsoft.com/office/drawing/2014/main" id="{BEFC3FC2-D1DC-0B1F-26D5-62868B08E7E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26352"/>
    </mc:Choice>
    <mc:Fallback>
      <p:transition spd="slow" advTm="26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Cultural Changes and Collaboration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CI beyond automation: cultural change</a:t>
            </a:r>
          </a:p>
          <a:p>
            <a:pPr marL="182880" indent="-182880" defTabSz="731520">
              <a:lnSpc>
                <a:spcPct val="200000"/>
              </a:lnSpc>
              <a:spcBef>
                <a:spcPts val="0"/>
              </a:spcBef>
            </a:pPr>
            <a:r>
              <a:rPr lang="en-US" sz="2240" kern="1200" dirty="0">
                <a:solidFill>
                  <a:srgbClr val="0E101A"/>
                </a:solidFill>
                <a:latin typeface="+mn-lt"/>
                <a:ea typeface="+mn-ea"/>
                <a:cs typeface="+mn-cs"/>
              </a:rPr>
              <a:t>Encouragement of collaboration among team members</a:t>
            </a:r>
          </a:p>
          <a:p>
            <a:pPr marL="182880" indent="-182880" defTabSz="731520">
              <a:lnSpc>
                <a:spcPct val="200000"/>
              </a:lnSpc>
              <a:spcBef>
                <a:spcPts val="0"/>
              </a:spcBef>
            </a:pPr>
            <a:r>
              <a:rPr lang="en-US" sz="2240" kern="1200" dirty="0">
                <a:solidFill>
                  <a:srgbClr val="0E101A"/>
                </a:solidFill>
                <a:latin typeface="+mn-lt"/>
                <a:ea typeface="+mn-ea"/>
                <a:cs typeface="+mn-cs"/>
              </a:rPr>
              <a:t>Enhanced communication and shorter feedback loops</a:t>
            </a:r>
            <a:endParaRPr lang="en-US" dirty="0"/>
          </a:p>
        </p:txBody>
      </p:sp>
      <p:pic>
        <p:nvPicPr>
          <p:cNvPr id="4" name="Audio 3">
            <a:hlinkClick r:id="" action="ppaction://media"/>
            <a:extLst>
              <a:ext uri="{FF2B5EF4-FFF2-40B4-BE49-F238E27FC236}">
                <a16:creationId xmlns:a16="http://schemas.microsoft.com/office/drawing/2014/main" id="{3F159845-147D-8635-B67A-13AEE1CC87D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25248"/>
    </mc:Choice>
    <mc:Fallback>
      <p:transition spd="slow" advTm="25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Tools and Practices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Popular CI tools: Jenkins, Travis CI, </a:t>
            </a:r>
            <a:r>
              <a:rPr lang="en-US" sz="2240" kern="1200" dirty="0" err="1">
                <a:solidFill>
                  <a:srgbClr val="0E101A"/>
                </a:solidFill>
                <a:latin typeface="+mn-lt"/>
                <a:ea typeface="+mn-ea"/>
                <a:cs typeface="+mn-cs"/>
              </a:rPr>
              <a:t>CircleCI</a:t>
            </a:r>
            <a:endParaRPr lang="en-US" sz="2240" kern="1200" dirty="0">
              <a:solidFill>
                <a:srgbClr val="0E101A"/>
              </a:solidFill>
              <a:latin typeface="+mn-lt"/>
              <a:ea typeface="+mn-ea"/>
              <a:cs typeface="+mn-cs"/>
            </a:endParaRPr>
          </a:p>
          <a:p>
            <a:pPr marL="182880" indent="-182880" defTabSz="731520">
              <a:lnSpc>
                <a:spcPct val="200000"/>
              </a:lnSpc>
              <a:spcBef>
                <a:spcPts val="0"/>
              </a:spcBef>
            </a:pPr>
            <a:r>
              <a:rPr lang="en-US" sz="2240" kern="1200" dirty="0">
                <a:solidFill>
                  <a:srgbClr val="0E101A"/>
                </a:solidFill>
                <a:latin typeface="+mn-lt"/>
                <a:ea typeface="+mn-ea"/>
                <a:cs typeface="+mn-cs"/>
              </a:rPr>
              <a:t>Version control systems like Git</a:t>
            </a:r>
          </a:p>
          <a:p>
            <a:pPr marL="182880" indent="-182880" defTabSz="731520">
              <a:lnSpc>
                <a:spcPct val="200000"/>
              </a:lnSpc>
              <a:spcBef>
                <a:spcPts val="0"/>
              </a:spcBef>
            </a:pPr>
            <a:r>
              <a:rPr lang="en-US" sz="2240" kern="1200" dirty="0">
                <a:solidFill>
                  <a:srgbClr val="0E101A"/>
                </a:solidFill>
                <a:latin typeface="+mn-lt"/>
                <a:ea typeface="+mn-ea"/>
                <a:cs typeface="+mn-cs"/>
              </a:rPr>
              <a:t>Importance of test coverage and automated testing tools</a:t>
            </a:r>
          </a:p>
        </p:txBody>
      </p:sp>
      <p:pic>
        <p:nvPicPr>
          <p:cNvPr id="4" name="Audio 3">
            <a:hlinkClick r:id="" action="ppaction://media"/>
            <a:extLst>
              <a:ext uri="{FF2B5EF4-FFF2-40B4-BE49-F238E27FC236}">
                <a16:creationId xmlns:a16="http://schemas.microsoft.com/office/drawing/2014/main" id="{3F9DA90B-01FD-C707-71D1-303FB438913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28879"/>
    </mc:Choice>
    <mc:Fallback>
      <p:transition spd="slow" advTm="28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Extended Capabilities of CI</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Generating documentation</a:t>
            </a:r>
          </a:p>
          <a:p>
            <a:pPr marL="182880" indent="-182880" defTabSz="731520">
              <a:lnSpc>
                <a:spcPct val="200000"/>
              </a:lnSpc>
              <a:spcBef>
                <a:spcPts val="0"/>
              </a:spcBef>
            </a:pPr>
            <a:r>
              <a:rPr lang="en-US" sz="2240" kern="1200" dirty="0">
                <a:solidFill>
                  <a:srgbClr val="0E101A"/>
                </a:solidFill>
                <a:latin typeface="+mn-lt"/>
                <a:ea typeface="+mn-ea"/>
                <a:cs typeface="+mn-cs"/>
              </a:rPr>
              <a:t>Performance measurement</a:t>
            </a:r>
          </a:p>
          <a:p>
            <a:pPr marL="182880" indent="-182880" defTabSz="731520">
              <a:lnSpc>
                <a:spcPct val="200000"/>
              </a:lnSpc>
              <a:spcBef>
                <a:spcPts val="0"/>
              </a:spcBef>
            </a:pPr>
            <a:r>
              <a:rPr lang="en-US" sz="2240" kern="1200" dirty="0">
                <a:solidFill>
                  <a:srgbClr val="0E101A"/>
                </a:solidFill>
                <a:latin typeface="+mn-lt"/>
                <a:ea typeface="+mn-ea"/>
                <a:cs typeface="+mn-cs"/>
              </a:rPr>
              <a:t>Deployment to staging environments</a:t>
            </a:r>
          </a:p>
          <a:p>
            <a:pPr marL="182880" indent="-182880" defTabSz="731520">
              <a:lnSpc>
                <a:spcPct val="200000"/>
              </a:lnSpc>
              <a:spcBef>
                <a:spcPts val="0"/>
              </a:spcBef>
            </a:pPr>
            <a:r>
              <a:rPr lang="en-US" sz="2240" kern="1200" dirty="0">
                <a:solidFill>
                  <a:srgbClr val="0E101A"/>
                </a:solidFill>
                <a:latin typeface="+mn-lt"/>
                <a:ea typeface="+mn-ea"/>
                <a:cs typeface="+mn-cs"/>
              </a:rPr>
              <a:t>Continuous Delivery and Continuous Deployment</a:t>
            </a:r>
            <a:endParaRPr lang="en-US" dirty="0"/>
          </a:p>
        </p:txBody>
      </p:sp>
      <p:pic>
        <p:nvPicPr>
          <p:cNvPr id="4" name="Audio 3">
            <a:hlinkClick r:id="" action="ppaction://media"/>
            <a:extLst>
              <a:ext uri="{FF2B5EF4-FFF2-40B4-BE49-F238E27FC236}">
                <a16:creationId xmlns:a16="http://schemas.microsoft.com/office/drawing/2014/main" id="{DAC86EF6-DE33-92EB-A0F2-2878C2469B8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26701"/>
    </mc:Choice>
    <mc:Fallback>
      <p:transition spd="slow" advTm="26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3675</TotalTime>
  <Words>1102</Words>
  <Application>Microsoft Office PowerPoint</Application>
  <PresentationFormat>Widescreen</PresentationFormat>
  <Paragraphs>69</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Continuous Integration</vt:lpstr>
      <vt:lpstr>Introduction</vt:lpstr>
      <vt:lpstr>Core Principle of CI</vt:lpstr>
      <vt:lpstr>CI as the Foundation of Continuous Delivery</vt:lpstr>
      <vt:lpstr>Improving Code Quality</vt:lpstr>
      <vt:lpstr>Role of Automated Testing</vt:lpstr>
      <vt:lpstr>Cultural Changes and Collaboration</vt:lpstr>
      <vt:lpstr>Tools and Practices</vt:lpstr>
      <vt:lpstr>Extended Capabilities of CI</vt:lpstr>
      <vt:lpstr>Challenges of Implementing CI</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4</cp:revision>
  <dcterms:created xsi:type="dcterms:W3CDTF">2023-06-04T13:56:32Z</dcterms:created>
  <dcterms:modified xsi:type="dcterms:W3CDTF">2023-06-19T03:10:00Z</dcterms:modified>
</cp:coreProperties>
</file>

<file path=docProps/thumbnail.jpeg>
</file>